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4" r:id="rId3"/>
    <p:sldId id="258" r:id="rId4"/>
    <p:sldId id="259" r:id="rId5"/>
    <p:sldId id="266" r:id="rId6"/>
    <p:sldId id="260" r:id="rId7"/>
    <p:sldId id="257" r:id="rId8"/>
    <p:sldId id="261" r:id="rId9"/>
    <p:sldId id="262" r:id="rId10"/>
    <p:sldId id="263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67"/>
    <p:restoredTop sz="94631"/>
  </p:normalViewPr>
  <p:slideViewPr>
    <p:cSldViewPr snapToGrid="0" snapToObjects="1">
      <p:cViewPr>
        <p:scale>
          <a:sx n="184" d="100"/>
          <a:sy n="184" d="100"/>
        </p:scale>
        <p:origin x="-864" y="-1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9181C-0BEB-9541-ABDE-DC019249BB35}" type="datetimeFigureOut">
              <a:rPr kumimoji="1" lang="ko-KR" altLang="en-US" smtClean="0"/>
              <a:t>2017. 8. 4.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A0D882-9C19-6B47-B787-9F90D25F09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4858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http://companyinfo.stock.naver.com/v1/company/ajax/cF1001.aspx?cmp_cd=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gloos.zum.com/engjjang/v/10106048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google.com/finance/historical?cid=821222166553443&amp;startdate=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smtClean="0"/>
              <a:t>Crawling for finance</a:t>
            </a:r>
            <a:endParaRPr kumimoji="1" lang="ko-KR" altLang="en-US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 smtClean="0"/>
              <a:t>류지승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244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ko-KR" altLang="en-US" dirty="0" smtClean="0"/>
              <a:t>가격과 관련된 정보 가져오기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Date,Open,High,Low,Close</a:t>
            </a:r>
            <a:r>
              <a:rPr kumimoji="1" lang="en-US" altLang="ko-KR" dirty="0" err="1"/>
              <a:t>,</a:t>
            </a:r>
            <a:r>
              <a:rPr kumimoji="1" lang="en-US" altLang="ko-KR" dirty="0" err="1" smtClean="0"/>
              <a:t>Volume</a:t>
            </a:r>
            <a:r>
              <a:rPr kumimoji="1" lang="en-US" altLang="ko-KR" dirty="0" smtClean="0"/>
              <a:t>)</a:t>
            </a:r>
            <a:r>
              <a:rPr kumimoji="1" lang="en-US" altLang="ko-KR" dirty="0"/>
              <a:t/>
            </a:r>
            <a:br>
              <a:rPr kumimoji="1" lang="en-US" altLang="ko-KR" dirty="0"/>
            </a:b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90"/>
            <a:ext cx="5134744" cy="4350944"/>
          </a:xfrm>
        </p:spPr>
        <p:txBody>
          <a:bodyPr/>
          <a:lstStyle/>
          <a:p>
            <a:r>
              <a:rPr kumimoji="1" lang="en-US" altLang="ko-KR" dirty="0" smtClean="0"/>
              <a:t>library(</a:t>
            </a:r>
            <a:r>
              <a:rPr kumimoji="1" lang="en-US" altLang="ko-KR" dirty="0" err="1" smtClean="0"/>
              <a:t>rvest</a:t>
            </a:r>
            <a:r>
              <a:rPr kumimoji="1" lang="en-US" altLang="ko-KR" dirty="0" smtClean="0"/>
              <a:t>)</a:t>
            </a:r>
          </a:p>
          <a:p>
            <a:r>
              <a:rPr kumimoji="1" lang="en-US" altLang="ko-KR" dirty="0" err="1" smtClean="0"/>
              <a:t>table_url</a:t>
            </a:r>
            <a:r>
              <a:rPr kumimoji="1" lang="en-US" altLang="ko-KR" dirty="0"/>
              <a:t>&lt;-</a:t>
            </a:r>
            <a:r>
              <a:rPr kumimoji="1" lang="en-US" altLang="ko-KR" dirty="0" err="1"/>
              <a:t>read_html</a:t>
            </a:r>
            <a:r>
              <a:rPr kumimoji="1" lang="en-US" altLang="ko-KR" dirty="0"/>
              <a:t>(url1</a:t>
            </a:r>
            <a:r>
              <a:rPr kumimoji="1" lang="en-US" altLang="ko-KR" dirty="0" smtClean="0"/>
              <a:t>)%&gt;%</a:t>
            </a:r>
            <a:r>
              <a:rPr kumimoji="1" lang="en-US" altLang="ko-KR" dirty="0" err="1"/>
              <a:t>html_nodes</a:t>
            </a:r>
            <a:r>
              <a:rPr kumimoji="1" lang="en-US" altLang="ko-KR" dirty="0"/>
              <a:t>("</a:t>
            </a:r>
            <a:r>
              <a:rPr kumimoji="1" lang="en-US" altLang="ko-KR" dirty="0" err="1"/>
              <a:t>div#prices</a:t>
            </a:r>
            <a:r>
              <a:rPr kumimoji="1" lang="en-US" altLang="ko-KR" dirty="0"/>
              <a:t>")%&gt;%</a:t>
            </a:r>
            <a:r>
              <a:rPr kumimoji="1" lang="en-US" altLang="ko-KR" dirty="0" err="1"/>
              <a:t>html_nodes</a:t>
            </a:r>
            <a:r>
              <a:rPr kumimoji="1" lang="en-US" altLang="ko-KR" dirty="0"/>
              <a:t>(".gf-</a:t>
            </a:r>
            <a:r>
              <a:rPr kumimoji="1" lang="en-US" altLang="ko-KR" dirty="0" err="1"/>
              <a:t>table.historical_price</a:t>
            </a:r>
            <a:r>
              <a:rPr kumimoji="1" lang="en-US" altLang="ko-KR" dirty="0" smtClean="0"/>
              <a:t>")</a:t>
            </a:r>
          </a:p>
          <a:p>
            <a:r>
              <a:rPr kumimoji="1" lang="en-US" altLang="ko-KR" dirty="0" smtClean="0"/>
              <a:t>table</a:t>
            </a:r>
            <a:r>
              <a:rPr kumimoji="1" lang="en-US" altLang="ko-KR" dirty="0"/>
              <a:t>&lt;-</a:t>
            </a:r>
            <a:r>
              <a:rPr kumimoji="1" lang="en-US" altLang="ko-KR" dirty="0" err="1"/>
              <a:t>html_table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table_url</a:t>
            </a:r>
            <a:r>
              <a:rPr kumimoji="1" lang="en-US" altLang="ko-KR" dirty="0"/>
              <a:t>)[[1</a:t>
            </a:r>
            <a:r>
              <a:rPr kumimoji="1" lang="en-US" altLang="ko-KR" dirty="0" smtClean="0"/>
              <a:t>]]</a:t>
            </a:r>
          </a:p>
          <a:p>
            <a:r>
              <a:rPr kumimoji="1" lang="en-US" altLang="ko-KR" dirty="0" smtClean="0"/>
              <a:t>for(</a:t>
            </a:r>
            <a:r>
              <a:rPr kumimoji="1" lang="en-US" altLang="ko-KR" dirty="0" err="1" smtClean="0"/>
              <a:t>i</a:t>
            </a:r>
            <a:r>
              <a:rPr kumimoji="1" lang="en-US" altLang="ko-KR" dirty="0" smtClean="0"/>
              <a:t> </a:t>
            </a:r>
            <a:r>
              <a:rPr kumimoji="1" lang="en-US" altLang="ko-KR" dirty="0"/>
              <a:t>in 2:6) </a:t>
            </a:r>
            <a:r>
              <a:rPr kumimoji="1" lang="en-US" altLang="ko-KR" dirty="0" smtClean="0"/>
              <a:t>{ table</a:t>
            </a:r>
            <a:r>
              <a:rPr kumimoji="1" lang="en-US" altLang="ko-KR" dirty="0"/>
              <a:t>[,</a:t>
            </a:r>
            <a:r>
              <a:rPr kumimoji="1" lang="en-US" altLang="ko-KR" dirty="0" err="1"/>
              <a:t>i</a:t>
            </a:r>
            <a:r>
              <a:rPr kumimoji="1" lang="en-US" altLang="ko-KR" dirty="0"/>
              <a:t>]&lt;-</a:t>
            </a:r>
            <a:r>
              <a:rPr kumimoji="1" lang="en-US" altLang="ko-KR" dirty="0" err="1"/>
              <a:t>as.numeric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gsub</a:t>
            </a:r>
            <a:r>
              <a:rPr kumimoji="1" lang="en-US" altLang="ko-KR" dirty="0"/>
              <a:t>(",","",table[,</a:t>
            </a:r>
            <a:r>
              <a:rPr kumimoji="1" lang="en-US" altLang="ko-KR" dirty="0" err="1"/>
              <a:t>i</a:t>
            </a:r>
            <a:r>
              <a:rPr kumimoji="1" lang="en-US" altLang="ko-KR" dirty="0" smtClean="0"/>
              <a:t>]))}</a:t>
            </a:r>
          </a:p>
          <a:p>
            <a:r>
              <a:rPr kumimoji="1" lang="en-US" altLang="ko-KR" dirty="0" smtClean="0"/>
              <a:t>table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7802" y="1774434"/>
            <a:ext cx="52324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0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178554"/>
            <a:ext cx="8596668" cy="1320800"/>
          </a:xfrm>
        </p:spPr>
        <p:txBody>
          <a:bodyPr/>
          <a:lstStyle/>
          <a:p>
            <a:r>
              <a:rPr kumimoji="1" lang="ko-KR" altLang="en-US" dirty="0" smtClean="0"/>
              <a:t>재무제표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1866" y="838954"/>
            <a:ext cx="8596668" cy="3880773"/>
          </a:xfrm>
        </p:spPr>
        <p:txBody>
          <a:bodyPr/>
          <a:lstStyle/>
          <a:p>
            <a:r>
              <a:rPr kumimoji="1" lang="en-US" altLang="ko-KR" dirty="0"/>
              <a:t>http://</a:t>
            </a:r>
            <a:r>
              <a:rPr kumimoji="1" lang="en-US" altLang="ko-KR" dirty="0" err="1"/>
              <a:t>companyinfo.stock.naver.com</a:t>
            </a:r>
            <a:r>
              <a:rPr kumimoji="1" lang="en-US" altLang="ko-KR" dirty="0"/>
              <a:t>/v1/company/ajax/cF1001.aspx?cmp_cd=028150fin_typ=0&amp;freq_typ=Y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783" y="1334695"/>
            <a:ext cx="8368833" cy="552330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8934616" y="4061306"/>
            <a:ext cx="305160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oper</a:t>
            </a:r>
            <a:r>
              <a:rPr lang="ko-KR" altLang="en-US" dirty="0" smtClean="0"/>
              <a:t>&lt;-</a:t>
            </a:r>
            <a:r>
              <a:rPr lang="ko-KR" altLang="en-US" dirty="0" smtClean="0">
                <a:hlinkClick r:id="rId3"/>
              </a:rPr>
              <a:t>http</a:t>
            </a:r>
            <a:r>
              <a:rPr lang="ko-KR" altLang="en-US" dirty="0">
                <a:hlinkClick r:id="rId3"/>
              </a:rPr>
              <a:t>://companyinfo.stock.naver.com/v1/company/ajax/cF1001.aspx?cmp_cd</a:t>
            </a:r>
            <a:r>
              <a:rPr lang="ko-KR" altLang="en-US" dirty="0" smtClean="0">
                <a:hlinkClick r:id="rId3"/>
              </a:rPr>
              <a:t>=</a:t>
            </a:r>
            <a:endParaRPr lang="en-US" altLang="ko-KR" dirty="0" smtClean="0"/>
          </a:p>
          <a:p>
            <a:r>
              <a:rPr lang="ko-KR" altLang="en-US" dirty="0" smtClean="0"/>
              <a:t>code</a:t>
            </a:r>
            <a:r>
              <a:rPr lang="ko-KR" altLang="en-US" dirty="0"/>
              <a:t>&lt;-"</a:t>
            </a:r>
            <a:r>
              <a:rPr lang="ko-KR" altLang="en-US" dirty="0" smtClean="0"/>
              <a:t>028150”</a:t>
            </a:r>
            <a:endParaRPr lang="en-US" altLang="ko-KR" dirty="0" smtClean="0"/>
          </a:p>
          <a:p>
            <a:r>
              <a:rPr lang="ko-KR" altLang="en-US" dirty="0" smtClean="0"/>
              <a:t>oper1</a:t>
            </a:r>
            <a:r>
              <a:rPr lang="ko-KR" altLang="en-US" dirty="0"/>
              <a:t>&lt;-oper%&gt;%paste(code,"fin_typ=0&amp;freq_typ=Y",sep="")</a:t>
            </a:r>
          </a:p>
        </p:txBody>
      </p:sp>
    </p:spTree>
    <p:extLst>
      <p:ext uri="{BB962C8B-B14F-4D97-AF65-F5344CB8AC3E}">
        <p14:creationId xmlns:p14="http://schemas.microsoft.com/office/powerpoint/2010/main" val="1634382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428" y="0"/>
            <a:ext cx="10391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016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428" y="0"/>
            <a:ext cx="10391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63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428" y="0"/>
            <a:ext cx="10391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673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가격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844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 smtClean="0"/>
              <a:t>Robots.txt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이해하기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427967"/>
            <a:ext cx="8596668" cy="4613395"/>
          </a:xfrm>
        </p:spPr>
        <p:txBody>
          <a:bodyPr/>
          <a:lstStyle/>
          <a:p>
            <a:r>
              <a:rPr kumimoji="1" lang="en-US" altLang="ko-KR" dirty="0">
                <a:hlinkClick r:id="rId2"/>
              </a:rPr>
              <a:t>http://</a:t>
            </a:r>
            <a:r>
              <a:rPr kumimoji="1" lang="en-US" altLang="ko-KR" dirty="0" smtClean="0">
                <a:hlinkClick r:id="rId2"/>
              </a:rPr>
              <a:t>egloos.zum.com/engjjang/v/10106048</a:t>
            </a:r>
            <a:endParaRPr kumimoji="1" lang="en-US" altLang="ko-KR" dirty="0" smtClean="0"/>
          </a:p>
          <a:p>
            <a:r>
              <a:rPr lang="en-US" altLang="ko-KR" dirty="0"/>
              <a:t>User-agent: * 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Disallow: 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모두 차단</a:t>
            </a:r>
            <a:endParaRPr lang="en-US" altLang="ko-KR" dirty="0" smtClean="0"/>
          </a:p>
          <a:p>
            <a:r>
              <a:rPr lang="en-US" altLang="ko-KR" dirty="0"/>
              <a:t>User-agent: </a:t>
            </a:r>
            <a:r>
              <a:rPr lang="en-US" altLang="ko-KR" dirty="0" err="1"/>
              <a:t>Cowbot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Disallow: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User-agent: </a:t>
            </a:r>
            <a:r>
              <a:rPr lang="en-US" altLang="ko-KR" dirty="0" err="1"/>
              <a:t>Googlebot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Disallow: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User-agent: *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Disallow: </a:t>
            </a:r>
            <a:r>
              <a:rPr lang="en-US" altLang="ko-KR" dirty="0" smtClean="0"/>
              <a:t>/</a:t>
            </a:r>
          </a:p>
          <a:p>
            <a:r>
              <a:rPr kumimoji="1" lang="ko-KR" altLang="en-US" dirty="0" smtClean="0"/>
              <a:t>구글 네이버만 허용하고 다른 것은 차단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5782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 smtClean="0"/>
              <a:t>Google.com</a:t>
            </a:r>
            <a:r>
              <a:rPr kumimoji="1" lang="en-US" altLang="ko-KR" dirty="0" smtClean="0"/>
              <a:t>/</a:t>
            </a:r>
            <a:r>
              <a:rPr kumimoji="1" lang="en-US" altLang="ko-KR" dirty="0" err="1" smtClean="0"/>
              <a:t>robots.txt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528175"/>
            <a:ext cx="8596668" cy="4513187"/>
          </a:xfrm>
        </p:spPr>
        <p:txBody>
          <a:bodyPr/>
          <a:lstStyle/>
          <a:p>
            <a:r>
              <a:rPr kumimoji="1" lang="en-US" altLang="ko-KR" dirty="0"/>
              <a:t>https://</a:t>
            </a:r>
            <a:r>
              <a:rPr kumimoji="1" lang="en-US" altLang="ko-KR" dirty="0" err="1"/>
              <a:t>www.google.com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robots.txt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21565" y="-2273546"/>
            <a:ext cx="16657982" cy="1099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35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 smtClean="0"/>
              <a:t>www.naver.com</a:t>
            </a:r>
            <a:r>
              <a:rPr kumimoji="1" lang="en-US" altLang="ko-KR" dirty="0" smtClean="0"/>
              <a:t>/</a:t>
            </a:r>
            <a:r>
              <a:rPr kumimoji="1" lang="en-US" altLang="ko-KR" dirty="0" err="1" smtClean="0"/>
              <a:t>robots.txt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421553"/>
            <a:ext cx="8596668" cy="3880773"/>
          </a:xfrm>
        </p:spPr>
        <p:txBody>
          <a:bodyPr/>
          <a:lstStyle/>
          <a:p>
            <a:r>
              <a:rPr kumimoji="1" lang="en-US" altLang="ko-KR" dirty="0"/>
              <a:t>https://</a:t>
            </a:r>
            <a:r>
              <a:rPr kumimoji="1" lang="en-US" altLang="ko-KR" dirty="0" err="1"/>
              <a:t>www.naver.com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robots.txt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898" y="2166407"/>
            <a:ext cx="7241490" cy="477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12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 smtClean="0"/>
              <a:t>www.daum.net</a:t>
            </a:r>
            <a:r>
              <a:rPr kumimoji="1" lang="en-US" altLang="ko-KR" dirty="0" smtClean="0"/>
              <a:t>/</a:t>
            </a:r>
            <a:r>
              <a:rPr kumimoji="1" lang="en-US" altLang="ko-KR" dirty="0" err="1" smtClean="0"/>
              <a:t>robots.txt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521761"/>
            <a:ext cx="8596668" cy="3880773"/>
          </a:xfrm>
        </p:spPr>
        <p:txBody>
          <a:bodyPr/>
          <a:lstStyle/>
          <a:p>
            <a:r>
              <a:rPr kumimoji="1" lang="en-US" altLang="ko-KR" dirty="0"/>
              <a:t>http://</a:t>
            </a:r>
            <a:r>
              <a:rPr kumimoji="1" lang="en-US" altLang="ko-KR" dirty="0" err="1"/>
              <a:t>finance.daum.net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robots.txt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429" y="2045656"/>
            <a:ext cx="7291594" cy="481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695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GS </a:t>
            </a:r>
            <a:r>
              <a:rPr kumimoji="1" lang="ko-KR" altLang="en-US" dirty="0" smtClean="0"/>
              <a:t>홈쇼핑</a:t>
            </a:r>
            <a:r>
              <a:rPr kumimoji="1" lang="en-US" altLang="ko-KR" dirty="0" smtClean="0"/>
              <a:t>(Google finance)</a:t>
            </a:r>
            <a:endParaRPr kumimoji="1"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942" y="1270000"/>
            <a:ext cx="8273451" cy="546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58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 smtClean="0"/>
              <a:t>Url</a:t>
            </a:r>
            <a:r>
              <a:rPr kumimoji="1" lang="ko-KR" altLang="en-US" dirty="0" smtClean="0"/>
              <a:t> 분석하기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647022"/>
            <a:ext cx="8596668" cy="3880773"/>
          </a:xfrm>
        </p:spPr>
        <p:txBody>
          <a:bodyPr/>
          <a:lstStyle/>
          <a:p>
            <a:r>
              <a:rPr kumimoji="1" lang="en-US" altLang="ko-KR" dirty="0"/>
              <a:t>https://</a:t>
            </a:r>
            <a:r>
              <a:rPr kumimoji="1" lang="en-US" altLang="ko-KR" dirty="0" err="1"/>
              <a:t>www.google.com</a:t>
            </a:r>
            <a:r>
              <a:rPr kumimoji="1" lang="en-US" altLang="ko-KR" dirty="0"/>
              <a:t>/finance/</a:t>
            </a:r>
            <a:r>
              <a:rPr kumimoji="1" lang="en-US" altLang="ko-KR" dirty="0" err="1"/>
              <a:t>historical?cid</a:t>
            </a:r>
            <a:r>
              <a:rPr kumimoji="1" lang="en-US" altLang="ko-KR" dirty="0"/>
              <a:t>=821222166553443&amp;startdate= </a:t>
            </a:r>
            <a:r>
              <a:rPr kumimoji="1" lang="en-US" altLang="ko-KR" dirty="0">
                <a:solidFill>
                  <a:srgbClr val="FF0000"/>
                </a:solidFill>
              </a:rPr>
              <a:t>Apr</a:t>
            </a:r>
            <a:r>
              <a:rPr kumimoji="1" lang="en-US" altLang="ko-KR" dirty="0"/>
              <a:t>+</a:t>
            </a:r>
            <a:r>
              <a:rPr kumimoji="1" lang="en-US" altLang="ko-KR" dirty="0">
                <a:solidFill>
                  <a:srgbClr val="FF0000"/>
                </a:solidFill>
              </a:rPr>
              <a:t>7</a:t>
            </a:r>
            <a:r>
              <a:rPr kumimoji="1" lang="en-US" altLang="ko-KR" dirty="0"/>
              <a:t> %2C+ </a:t>
            </a:r>
            <a:r>
              <a:rPr kumimoji="1" lang="en-US" altLang="ko-KR" dirty="0">
                <a:solidFill>
                  <a:srgbClr val="FF0000"/>
                </a:solidFill>
              </a:rPr>
              <a:t>2015</a:t>
            </a:r>
            <a:r>
              <a:rPr kumimoji="1" lang="en-US" altLang="ko-KR" dirty="0"/>
              <a:t> &amp;</a:t>
            </a:r>
            <a:r>
              <a:rPr kumimoji="1" lang="en-US" altLang="ko-KR" dirty="0" err="1"/>
              <a:t>enddate</a:t>
            </a:r>
            <a:r>
              <a:rPr kumimoji="1" lang="en-US" altLang="ko-KR" dirty="0"/>
              <a:t>= </a:t>
            </a:r>
            <a:r>
              <a:rPr kumimoji="1" lang="en-US" altLang="ko-KR" dirty="0">
                <a:solidFill>
                  <a:srgbClr val="FF0000"/>
                </a:solidFill>
              </a:rPr>
              <a:t>May</a:t>
            </a:r>
            <a:r>
              <a:rPr kumimoji="1" lang="en-US" altLang="ko-KR" dirty="0"/>
              <a:t>+</a:t>
            </a:r>
            <a:r>
              <a:rPr kumimoji="1" lang="en-US" altLang="ko-KR" dirty="0">
                <a:solidFill>
                  <a:srgbClr val="FF0000"/>
                </a:solidFill>
              </a:rPr>
              <a:t>3</a:t>
            </a:r>
            <a:r>
              <a:rPr kumimoji="1" lang="en-US" altLang="ko-KR" dirty="0"/>
              <a:t> %2C+ </a:t>
            </a:r>
            <a:r>
              <a:rPr kumimoji="1" lang="en-US" altLang="ko-KR" dirty="0">
                <a:solidFill>
                  <a:srgbClr val="FF0000"/>
                </a:solidFill>
              </a:rPr>
              <a:t>2017</a:t>
            </a:r>
            <a:r>
              <a:rPr kumimoji="1" lang="en-US" altLang="ko-KR" dirty="0"/>
              <a:t> &amp;</a:t>
            </a:r>
            <a:r>
              <a:rPr kumimoji="1" lang="en-US" altLang="ko-KR" dirty="0" err="1"/>
              <a:t>num</a:t>
            </a:r>
            <a:r>
              <a:rPr kumimoji="1" lang="en-US" altLang="ko-KR" dirty="0"/>
              <a:t>= </a:t>
            </a:r>
            <a:r>
              <a:rPr kumimoji="1" lang="en-US" altLang="ko-KR" dirty="0">
                <a:solidFill>
                  <a:srgbClr val="FF0000"/>
                </a:solidFill>
              </a:rPr>
              <a:t>200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813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사용자 편의에 맞게 </a:t>
            </a:r>
            <a:r>
              <a:rPr kumimoji="1" lang="en-US" altLang="ko-KR" dirty="0" err="1" smtClean="0"/>
              <a:t>Url</a:t>
            </a:r>
            <a:r>
              <a:rPr kumimoji="1" lang="ko-KR" altLang="en-US" dirty="0" smtClean="0"/>
              <a:t> 수정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80468" y="1672074"/>
            <a:ext cx="12011532" cy="4290315"/>
          </a:xfrm>
        </p:spPr>
        <p:txBody>
          <a:bodyPr>
            <a:normAutofit fontScale="85000" lnSpcReduction="10000"/>
          </a:bodyPr>
          <a:lstStyle/>
          <a:p>
            <a:r>
              <a:rPr kumimoji="1" lang="en-US" altLang="ko-KR" dirty="0"/>
              <a:t>l</a:t>
            </a:r>
            <a:r>
              <a:rPr kumimoji="1" lang="en-US" altLang="ko-KR" dirty="0" smtClean="0"/>
              <a:t>ibrary(</a:t>
            </a:r>
            <a:r>
              <a:rPr kumimoji="1" lang="en-US" altLang="ko-KR" dirty="0" err="1" smtClean="0"/>
              <a:t>stringr</a:t>
            </a:r>
            <a:r>
              <a:rPr kumimoji="1" lang="en-US" altLang="ko-KR" dirty="0" smtClean="0"/>
              <a:t>)</a:t>
            </a:r>
          </a:p>
          <a:p>
            <a:r>
              <a:rPr kumimoji="1" lang="en-US" altLang="ko-KR" dirty="0" err="1" smtClean="0"/>
              <a:t>startdate</a:t>
            </a:r>
            <a:r>
              <a:rPr kumimoji="1" lang="en-US" altLang="ko-KR" dirty="0"/>
              <a:t>&lt;-"</a:t>
            </a:r>
            <a:r>
              <a:rPr kumimoji="1" lang="en-US" altLang="ko-KR" dirty="0" smtClean="0"/>
              <a:t>2015/04/29”</a:t>
            </a:r>
          </a:p>
          <a:p>
            <a:r>
              <a:rPr kumimoji="1" lang="en-US" altLang="ko-KR" dirty="0" err="1" smtClean="0"/>
              <a:t>enddate</a:t>
            </a:r>
            <a:r>
              <a:rPr kumimoji="1" lang="en-US" altLang="ko-KR" dirty="0"/>
              <a:t>&lt;-"</a:t>
            </a:r>
            <a:r>
              <a:rPr kumimoji="1" lang="en-US" altLang="ko-KR" dirty="0" smtClean="0"/>
              <a:t>2016/03/02”</a:t>
            </a:r>
          </a:p>
          <a:p>
            <a:r>
              <a:rPr kumimoji="1" lang="en-US" altLang="ko-KR" dirty="0" smtClean="0"/>
              <a:t>month</a:t>
            </a:r>
            <a:r>
              <a:rPr kumimoji="1" lang="en-US" altLang="ko-KR" dirty="0"/>
              <a:t>&lt;-c("Jan","Feb","Mar","Apr","May","Jun","Jul","Aug","Sep","Oct","Nov","Dec</a:t>
            </a:r>
            <a:r>
              <a:rPr kumimoji="1" lang="en-US" altLang="ko-KR" dirty="0" smtClean="0"/>
              <a:t>")</a:t>
            </a:r>
          </a:p>
          <a:p>
            <a:r>
              <a:rPr kumimoji="1" lang="en-US" altLang="ko-KR" dirty="0" err="1" smtClean="0"/>
              <a:t>startyear</a:t>
            </a:r>
            <a:r>
              <a:rPr kumimoji="1" lang="en-US" altLang="ko-KR" dirty="0"/>
              <a:t>&lt;-</a:t>
            </a:r>
            <a:r>
              <a:rPr kumimoji="1" lang="en-US" altLang="ko-KR" dirty="0" err="1"/>
              <a:t>as.numeric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str_sub</a:t>
            </a:r>
            <a:r>
              <a:rPr kumimoji="1" lang="en-US" altLang="ko-KR" dirty="0"/>
              <a:t>(startdate,1,4</a:t>
            </a:r>
            <a:r>
              <a:rPr kumimoji="1" lang="en-US" altLang="ko-KR" dirty="0" smtClean="0"/>
              <a:t>))</a:t>
            </a:r>
          </a:p>
          <a:p>
            <a:r>
              <a:rPr kumimoji="1" lang="en-US" altLang="ko-KR" dirty="0" err="1" smtClean="0"/>
              <a:t>startmonth</a:t>
            </a:r>
            <a:r>
              <a:rPr kumimoji="1" lang="en-US" altLang="ko-KR" dirty="0"/>
              <a:t>&lt;-month[</a:t>
            </a:r>
            <a:r>
              <a:rPr kumimoji="1" lang="en-US" altLang="ko-KR" dirty="0" err="1"/>
              <a:t>as.numeric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str_sub</a:t>
            </a:r>
            <a:r>
              <a:rPr kumimoji="1" lang="en-US" altLang="ko-KR" dirty="0"/>
              <a:t>(startdate,6,7</a:t>
            </a:r>
            <a:r>
              <a:rPr kumimoji="1" lang="en-US" altLang="ko-KR" dirty="0" smtClean="0"/>
              <a:t>))]</a:t>
            </a:r>
          </a:p>
          <a:p>
            <a:r>
              <a:rPr kumimoji="1" lang="en-US" altLang="ko-KR" dirty="0" err="1" smtClean="0"/>
              <a:t>startday</a:t>
            </a:r>
            <a:r>
              <a:rPr kumimoji="1" lang="en-US" altLang="ko-KR" dirty="0"/>
              <a:t>&lt;-</a:t>
            </a:r>
            <a:r>
              <a:rPr kumimoji="1" lang="en-US" altLang="ko-KR" dirty="0" err="1"/>
              <a:t>as.numeric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str_sub</a:t>
            </a:r>
            <a:r>
              <a:rPr kumimoji="1" lang="en-US" altLang="ko-KR" dirty="0"/>
              <a:t>(startdate,9,10</a:t>
            </a:r>
            <a:r>
              <a:rPr kumimoji="1" lang="en-US" altLang="ko-KR" dirty="0" smtClean="0"/>
              <a:t>))</a:t>
            </a:r>
          </a:p>
          <a:p>
            <a:r>
              <a:rPr kumimoji="1" lang="en-US" altLang="ko-KR" dirty="0" err="1" smtClean="0"/>
              <a:t>endyear</a:t>
            </a:r>
            <a:r>
              <a:rPr kumimoji="1" lang="en-US" altLang="ko-KR" dirty="0"/>
              <a:t>&lt;-</a:t>
            </a:r>
            <a:r>
              <a:rPr kumimoji="1" lang="en-US" altLang="ko-KR" dirty="0" err="1"/>
              <a:t>as.numeric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str_sub</a:t>
            </a:r>
            <a:r>
              <a:rPr kumimoji="1" lang="en-US" altLang="ko-KR" dirty="0"/>
              <a:t>(enddate,1,4</a:t>
            </a:r>
            <a:r>
              <a:rPr kumimoji="1" lang="en-US" altLang="ko-KR" dirty="0" smtClean="0"/>
              <a:t>))</a:t>
            </a:r>
          </a:p>
          <a:p>
            <a:r>
              <a:rPr kumimoji="1" lang="en-US" altLang="ko-KR" dirty="0" err="1" smtClean="0"/>
              <a:t>endmonth</a:t>
            </a:r>
            <a:r>
              <a:rPr kumimoji="1" lang="en-US" altLang="ko-KR" dirty="0"/>
              <a:t>&lt;-month[</a:t>
            </a:r>
            <a:r>
              <a:rPr kumimoji="1" lang="en-US" altLang="ko-KR" dirty="0" err="1"/>
              <a:t>as.numeric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str_sub</a:t>
            </a:r>
            <a:r>
              <a:rPr kumimoji="1" lang="en-US" altLang="ko-KR" dirty="0"/>
              <a:t>(enddate,6,7</a:t>
            </a:r>
            <a:r>
              <a:rPr kumimoji="1" lang="en-US" altLang="ko-KR" dirty="0" smtClean="0"/>
              <a:t>))]</a:t>
            </a:r>
          </a:p>
          <a:p>
            <a:r>
              <a:rPr kumimoji="1" lang="en-US" altLang="ko-KR" dirty="0" err="1" smtClean="0"/>
              <a:t>endday</a:t>
            </a:r>
            <a:r>
              <a:rPr kumimoji="1" lang="en-US" altLang="ko-KR" dirty="0"/>
              <a:t>&lt;-</a:t>
            </a:r>
            <a:r>
              <a:rPr kumimoji="1" lang="en-US" altLang="ko-KR" dirty="0" err="1"/>
              <a:t>as.numeric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str_sub</a:t>
            </a:r>
            <a:r>
              <a:rPr kumimoji="1" lang="en-US" altLang="ko-KR" dirty="0"/>
              <a:t>(enddate,9,10</a:t>
            </a:r>
            <a:r>
              <a:rPr kumimoji="1" lang="en-US" altLang="ko-KR" dirty="0" smtClean="0"/>
              <a:t>))</a:t>
            </a:r>
          </a:p>
          <a:p>
            <a:r>
              <a:rPr kumimoji="1" lang="en-US" altLang="ko-KR" dirty="0" err="1" smtClean="0"/>
              <a:t>num</a:t>
            </a:r>
            <a:r>
              <a:rPr kumimoji="1" lang="en-US" altLang="ko-KR" dirty="0"/>
              <a:t>&lt;-</a:t>
            </a:r>
            <a:r>
              <a:rPr kumimoji="1" lang="en-US" altLang="ko-KR" dirty="0" smtClean="0"/>
              <a:t>200</a:t>
            </a:r>
          </a:p>
          <a:p>
            <a:r>
              <a:rPr kumimoji="1" lang="en-US" altLang="ko-KR" dirty="0" err="1" smtClean="0"/>
              <a:t>url</a:t>
            </a:r>
            <a:r>
              <a:rPr kumimoji="1" lang="en-US" altLang="ko-KR" dirty="0" smtClean="0"/>
              <a:t>&lt;-</a:t>
            </a:r>
            <a:r>
              <a:rPr kumimoji="1" lang="en-US" altLang="ko-KR" dirty="0" smtClean="0">
                <a:hlinkClick r:id="rId2"/>
              </a:rPr>
              <a:t>https</a:t>
            </a:r>
            <a:r>
              <a:rPr kumimoji="1" lang="en-US" altLang="ko-KR" dirty="0">
                <a:hlinkClick r:id="rId2"/>
              </a:rPr>
              <a:t>://www.google.com/finance/historical?cid=821222166553443&amp;startdate</a:t>
            </a:r>
            <a:r>
              <a:rPr kumimoji="1" lang="en-US" altLang="ko-KR" dirty="0" smtClean="0">
                <a:hlinkClick r:id="rId2"/>
              </a:rPr>
              <a:t>=</a:t>
            </a:r>
            <a:endParaRPr kumimoji="1" lang="en-US" altLang="ko-KR" dirty="0" smtClean="0"/>
          </a:p>
          <a:p>
            <a:r>
              <a:rPr kumimoji="1" lang="en-US" altLang="ko-KR" dirty="0" smtClean="0"/>
              <a:t>url1</a:t>
            </a:r>
            <a:r>
              <a:rPr kumimoji="1" lang="en-US" altLang="ko-KR" dirty="0"/>
              <a:t>&lt;-</a:t>
            </a:r>
            <a:r>
              <a:rPr kumimoji="1" lang="en-US" altLang="ko-KR" dirty="0" err="1"/>
              <a:t>url</a:t>
            </a:r>
            <a:r>
              <a:rPr kumimoji="1" lang="en-US" altLang="ko-KR" dirty="0"/>
              <a:t>%&gt;%paste(.,startmonth,"+",startday,"%2C+",startyear,"&amp;enddate=",endmonth,"+",endday,"%2C+",endyear,"&amp;num=",</a:t>
            </a:r>
            <a:r>
              <a:rPr kumimoji="1" lang="en-US" altLang="ko-KR" dirty="0" err="1"/>
              <a:t>num,sep</a:t>
            </a:r>
            <a:r>
              <a:rPr kumimoji="1" lang="en-US" altLang="ko-KR" dirty="0"/>
              <a:t>="")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141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1135</TotalTime>
  <Words>222</Words>
  <Application>Microsoft Macintosh PowerPoint</Application>
  <PresentationFormat>와이드스크린</PresentationFormat>
  <Paragraphs>43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HY그래픽M</vt:lpstr>
      <vt:lpstr>Trebuchet MS</vt:lpstr>
      <vt:lpstr>Wingdings 3</vt:lpstr>
      <vt:lpstr>Arial</vt:lpstr>
      <vt:lpstr>패싯</vt:lpstr>
      <vt:lpstr>Crawling for finance</vt:lpstr>
      <vt:lpstr>가격</vt:lpstr>
      <vt:lpstr>Robots.txt 이해하기</vt:lpstr>
      <vt:lpstr>Google.com/robots.txt</vt:lpstr>
      <vt:lpstr>www.naver.com/robots.txt</vt:lpstr>
      <vt:lpstr>www.daum.net/robots.txt</vt:lpstr>
      <vt:lpstr>GS 홈쇼핑(Google finance)</vt:lpstr>
      <vt:lpstr>Url 분석하기</vt:lpstr>
      <vt:lpstr>사용자 편의에 맞게 Url 수정</vt:lpstr>
      <vt:lpstr>가격과 관련된 정보 가져오기 (Date,Open,High,Low,Close,Volume) </vt:lpstr>
      <vt:lpstr>재무제표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류지승</dc:creator>
  <cp:lastModifiedBy>류지승</cp:lastModifiedBy>
  <cp:revision>8</cp:revision>
  <dcterms:created xsi:type="dcterms:W3CDTF">2017-08-03T16:30:27Z</dcterms:created>
  <dcterms:modified xsi:type="dcterms:W3CDTF">2017-08-04T11:26:03Z</dcterms:modified>
</cp:coreProperties>
</file>

<file path=docProps/thumbnail.jpeg>
</file>